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7" r:id="rId2"/>
    <p:sldId id="274" r:id="rId3"/>
    <p:sldId id="262" r:id="rId4"/>
    <p:sldId id="279" r:id="rId5"/>
    <p:sldId id="281" r:id="rId6"/>
    <p:sldId id="280" r:id="rId7"/>
    <p:sldId id="282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C7D71-9BEC-400D-BCA4-BAFD17FD33E7}" v="1" dt="2022-06-07T14:03:33.022"/>
    <p1510:client id="{5DD4B0AA-2C8D-424B-9394-B1CDF5EB000E}" v="287" dt="2022-06-09T02:04:54.466"/>
    <p1510:client id="{611AC28D-B70C-4743-8295-AD37D858597D}" v="1" dt="2022-06-07T14:06:11.473"/>
    <p1510:client id="{7B8E053A-A9ED-4C55-9D55-18A76A7A4951}" v="27" dt="2022-06-04T06:36:06.415"/>
    <p1510:client id="{8ED6018D-1A9C-47C3-83E1-3A1ADAFE27DF}" v="11" dt="2022-06-02T17:41:25.829"/>
    <p1510:client id="{90FA86E6-7E7C-4481-BAD1-C17E25018723}" v="291" dt="2022-06-04T05:48:16.016"/>
    <p1510:client id="{97680667-8818-40AA-A899-411BAF3E81C7}" v="1" dt="2022-06-05T05:43:11.934"/>
    <p1510:client id="{AB05829F-5611-4103-92D6-4C9D8C8C5DE1}" v="1499" dt="2022-06-04T08:52:13.902"/>
    <p1510:client id="{BC720BEE-E063-466F-B39B-85169ED5113C}" v="20" dt="2022-06-04T05:55:47.617"/>
    <p1510:client id="{F2E2A292-A3FB-481F-BDCC-51BF86D330BA}" v="539" dt="2023-04-08T20:18:41.596"/>
    <p1510:client id="{FCD59019-0742-4925-A9AD-658014E3B499}" v="194" dt="2023-04-08T19:40:2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7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9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2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0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6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0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8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8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0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1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welcome-text-farbig-und-hangeschrieben-mit-klammern-an-lein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D1B1E-39A4-B54B-CE8D-DC606129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to my presentation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2FD56BA-76EF-A0D9-59F5-EA271889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030" b="25343"/>
          <a:stretch/>
        </p:blipFill>
        <p:spPr>
          <a:xfrm>
            <a:off x="20" y="-1"/>
            <a:ext cx="12191980" cy="43949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61" name="Freeform: Shape 6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FCD3EE-CAA4-AEBB-4B6D-6898C0A1B816}"/>
              </a:ext>
            </a:extLst>
          </p:cNvPr>
          <p:cNvSpPr txBox="1"/>
          <p:nvPr/>
        </p:nvSpPr>
        <p:spPr>
          <a:xfrm>
            <a:off x="9990756" y="4001404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14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6FD63469-A774-1A67-E6A5-6AEB5697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5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AF0B5-DFCF-9E34-DC42-A907D3824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402" y="2234876"/>
            <a:ext cx="4199091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i="1" dirty="0" err="1">
                <a:latin typeface="Times New Roman"/>
                <a:cs typeface="Times New Roman"/>
              </a:rPr>
              <a:t>Ashfia</a:t>
            </a:r>
            <a:r>
              <a:rPr lang="en-US" sz="3200" i="1" dirty="0">
                <a:latin typeface="Times New Roman"/>
                <a:cs typeface="Times New Roman"/>
              </a:rPr>
              <a:t> Ahmed </a:t>
            </a:r>
            <a:r>
              <a:rPr lang="en-US" sz="3200" i="1" dirty="0" err="1">
                <a:latin typeface="Times New Roman"/>
                <a:cs typeface="Times New Roman"/>
              </a:rPr>
              <a:t>Oishy</a:t>
            </a:r>
            <a:r>
              <a:rPr lang="en-US" sz="3200" i="1" dirty="0">
                <a:latin typeface="Times New Roman"/>
                <a:cs typeface="Times New Roman"/>
              </a:rPr>
              <a:t> </a:t>
            </a:r>
            <a:br>
              <a:rPr lang="en-US" sz="3200" i="1" dirty="0">
                <a:latin typeface="Times New Roman"/>
              </a:rPr>
            </a:br>
            <a:r>
              <a:rPr lang="en-US" sz="3200" i="1" dirty="0">
                <a:latin typeface="Times New Roman"/>
                <a:cs typeface="Times New Roman"/>
              </a:rPr>
              <a:t>ID: 0242310011091047</a:t>
            </a:r>
            <a:br>
              <a:rPr lang="en-US" sz="3200" i="1" dirty="0">
                <a:latin typeface="Times New Roman"/>
              </a:rPr>
            </a:br>
            <a:r>
              <a:rPr lang="en-US" sz="3200" i="1" dirty="0">
                <a:latin typeface="Times New Roman"/>
                <a:cs typeface="Times New Roman"/>
              </a:rPr>
              <a:t>Section : 29_A</a:t>
            </a:r>
            <a:br>
              <a:rPr lang="en-US" sz="3200" i="1" dirty="0">
                <a:latin typeface="Times New Roman"/>
              </a:rPr>
            </a:br>
            <a:r>
              <a:rPr lang="en-US" sz="3200" i="1" dirty="0">
                <a:latin typeface="Times New Roman"/>
                <a:cs typeface="Times New Roman"/>
              </a:rPr>
              <a:t>Department of Pharmacy</a:t>
            </a:r>
          </a:p>
        </p:txBody>
      </p:sp>
      <p:grpSp>
        <p:nvGrpSpPr>
          <p:cNvPr id="53" name="Group 4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AEC6B05-DE58-2F05-8E8F-748F94936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87E04-CF09-EA72-B4DD-411DAA73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5685904" cy="22737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Presentation topic name: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A3108-0BFB-71CF-DA2B-7AE8A21D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855" y="3679703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3200" dirty="0">
                <a:latin typeface="Times New Roman"/>
                <a:cs typeface="Times New Roman"/>
              </a:rPr>
              <a:t>Medicinal plant 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FC3462-A76B-3523-C0F0-71E498A3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431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50281-0EEE-9D62-1C8A-93315FF3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/>
                <a:cs typeface="Calibri Light"/>
              </a:rPr>
              <a:t>About Elachi:</a:t>
            </a:r>
            <a:endParaRPr lang="en-US" b="1" u="sng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E45D-D9C9-6CD7-05AB-A436C077A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/>
                <a:cs typeface="Calibri"/>
              </a:rPr>
              <a:t>Scientific name is </a:t>
            </a:r>
            <a:r>
              <a:rPr lang="en-US" i="1" dirty="0">
                <a:latin typeface="Times New Roman"/>
                <a:cs typeface="Calibri"/>
              </a:rPr>
              <a:t>Elettaria Cardamomum.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Elettaria cardamomum, commonly known as green or true cardamom, is a herbaceous, perennial plant in the ginger family, native to India. It is the most common of the species whose seeds are used as a spice called cardamom.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7" descr="A picture containing bean, vegetable, fresh&#10;&#10;Description automatically generated">
            <a:extLst>
              <a:ext uri="{FF2B5EF4-FFF2-40B4-BE49-F238E27FC236}">
                <a16:creationId xmlns:a16="http://schemas.microsoft.com/office/drawing/2014/main" id="{18FD2930-057A-9D12-DB1C-484154444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6" r="1748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464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ices">
            <a:extLst>
              <a:ext uri="{FF2B5EF4-FFF2-40B4-BE49-F238E27FC236}">
                <a16:creationId xmlns:a16="http://schemas.microsoft.com/office/drawing/2014/main" id="{8921BC31-3BC9-49E9-FF89-9929ABE6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914" b="-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E14EF-4963-6653-ADB1-3AE6D62E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67762"/>
            <a:ext cx="7899942" cy="391434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Scientific name – </a:t>
            </a:r>
            <a:r>
              <a:rPr lang="en-US" sz="3600" i="1" dirty="0">
                <a:latin typeface="Times New Roman"/>
                <a:cs typeface="Times New Roman"/>
              </a:rPr>
              <a:t>Elettaria Cardamomum</a:t>
            </a:r>
            <a:br>
              <a:rPr lang="en-US" sz="3600" dirty="0">
                <a:latin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Local name  - Elachi</a:t>
            </a:r>
            <a:br>
              <a:rPr lang="en-US" sz="3600" dirty="0">
                <a:latin typeface="Times New Roman"/>
              </a:rPr>
            </a:br>
            <a:r>
              <a:rPr lang="en-US" sz="3600" dirty="0">
                <a:latin typeface="Times New Roman"/>
                <a:cs typeface="Times New Roman"/>
              </a:rPr>
              <a:t>English name – Cardamom, Malabar        Cardamom</a:t>
            </a:r>
          </a:p>
          <a:p>
            <a:pPr algn="ctr"/>
            <a:endParaRPr lang="en-US" sz="3600" dirty="0">
              <a:latin typeface="Times New Roman"/>
              <a:cs typeface="Calibri Light" panose="020F03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3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cloth&#10;&#10;Description automatically generated">
            <a:extLst>
              <a:ext uri="{FF2B5EF4-FFF2-40B4-BE49-F238E27FC236}">
                <a16:creationId xmlns:a16="http://schemas.microsoft.com/office/drawing/2014/main" id="{781DEAEC-C748-63CF-6075-057DA5089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9A4C4-CCB4-6AD2-D283-459E8CA9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21" y="690639"/>
            <a:ext cx="8815878" cy="15743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u="sng" dirty="0">
                <a:latin typeface="Times New Roman"/>
                <a:cs typeface="Calibri Light"/>
              </a:rPr>
              <a:t>Taxonomy of Cardamom:</a:t>
            </a:r>
            <a:br>
              <a:rPr lang="en-US" sz="4800" b="1" u="sng" dirty="0">
                <a:latin typeface="Times New Roman"/>
                <a:cs typeface="Calibri Light"/>
              </a:rPr>
            </a:br>
            <a:r>
              <a:rPr lang="en-US" sz="4800" dirty="0">
                <a:latin typeface="Times New Roman"/>
                <a:cs typeface="Calibri Light"/>
              </a:rPr>
              <a:t> </a:t>
            </a:r>
            <a:br>
              <a:rPr lang="en-US" sz="4800" dirty="0">
                <a:latin typeface="Times New Roman"/>
                <a:cs typeface="Calibri Light"/>
              </a:rPr>
            </a:br>
            <a:br>
              <a:rPr lang="en-US" sz="4800" dirty="0">
                <a:latin typeface="Times New Roman"/>
                <a:cs typeface="Calibri Light"/>
              </a:rPr>
            </a:br>
            <a:endParaRPr lang="en-US" sz="4800" dirty="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19620-6113-B740-C123-B82134AF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893" y="2730123"/>
            <a:ext cx="4917100" cy="34468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/>
              </a:rPr>
              <a:t>Kingdom: Plantae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 err="1">
                <a:latin typeface="Times New Roman"/>
              </a:rPr>
              <a:t>Class:Magnoliopsida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>
                <a:latin typeface="Times New Roman"/>
              </a:rPr>
              <a:t>Order: </a:t>
            </a:r>
            <a:r>
              <a:rPr lang="en-US" sz="3600" dirty="0" err="1">
                <a:latin typeface="Times New Roman"/>
              </a:rPr>
              <a:t>Zingiberales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>
                <a:latin typeface="Times New Roman"/>
              </a:rPr>
              <a:t>Family :</a:t>
            </a:r>
            <a:r>
              <a:rPr lang="en-US" sz="3600" dirty="0" err="1">
                <a:latin typeface="Times New Roman"/>
              </a:rPr>
              <a:t>Zingiberaceae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>
                <a:latin typeface="Times New Roman"/>
              </a:rPr>
              <a:t>Genus: Elettaria Maton-</a:t>
            </a:r>
            <a:r>
              <a:rPr lang="en-US" sz="3600" dirty="0" err="1">
                <a:latin typeface="Times New Roman"/>
              </a:rPr>
              <a:t>elettaria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>
                <a:latin typeface="Times New Roman"/>
              </a:rPr>
              <a:t>Species: </a:t>
            </a:r>
            <a:r>
              <a:rPr lang="en-US" sz="3600" dirty="0" err="1">
                <a:latin typeface="Times New Roman"/>
              </a:rPr>
              <a:t>E.Cardamomum</a:t>
            </a: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3600" dirty="0">
                <a:latin typeface="Times New Roman"/>
                <a:ea typeface="Times New Roman"/>
                <a:cs typeface="Times New Roman"/>
              </a:rPr>
            </a:br>
            <a:r>
              <a:rPr lang="en-US" sz="3600" dirty="0">
                <a:latin typeface="Times New Roman"/>
                <a:ea typeface="Times New Roman"/>
                <a:cs typeface="Times New Roman"/>
              </a:rPr>
              <a:t>​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AAF68-1A61-98D8-C3D8-AF99D594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0" y="554709"/>
            <a:ext cx="5433921" cy="1416783"/>
          </a:xfrm>
        </p:spPr>
        <p:txBody>
          <a:bodyPr anchor="b">
            <a:normAutofit/>
          </a:bodyPr>
          <a:lstStyle/>
          <a:p>
            <a:pPr marL="571500" indent="-571500">
              <a:buFont typeface="Wingdings"/>
              <a:buChar char="Ø"/>
            </a:pPr>
            <a:r>
              <a:rPr lang="en-US" b="1" dirty="0">
                <a:latin typeface="Times New Roman"/>
                <a:cs typeface="Calibri Light"/>
              </a:rPr>
              <a:t>History &amp; cultural Significance: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F35D-D5BE-3908-3C5C-38A0A02F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89" y="2606569"/>
            <a:ext cx="4791045" cy="33946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Cardamom fruits may be collected from wild plants, native to the forests of  India, but most cardamom is cultivated in India, Sri Lanka.</a:t>
            </a:r>
            <a:endParaRPr lang="en-US" dirty="0">
              <a:latin typeface="Times New Roman"/>
              <a:cs typeface="Calibri" panose="020F0502020204030204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Cardamom is considered to be one of the world 's oldest spices. The use of this spice dates back.</a:t>
            </a:r>
            <a:endParaRPr lang="en-US" dirty="0">
              <a:latin typeface="Times New Roman"/>
              <a:cs typeface="Calibri"/>
            </a:endParaRPr>
          </a:p>
          <a:p>
            <a:endParaRPr lang="en-US" sz="2200">
              <a:latin typeface="Times New Roman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DEC6A8-1BB7-70AB-90E7-430B83462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9" r="2006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666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ED2F-49B0-AD9D-A0CB-D0DD4DD4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21727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/>
                <a:cs typeface="Calibri Light"/>
              </a:rPr>
              <a:t>Medicinal Uses:</a:t>
            </a:r>
            <a:endParaRPr lang="en-US" dirty="0">
              <a:latin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7AC1-8C0F-841E-8958-F68ECACF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65" y="1667405"/>
            <a:ext cx="5401410" cy="46349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Cardamom is an herb. 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The seeds are used to make medicine.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Cardamom is used for digestion problems including heartburn.</a:t>
            </a:r>
            <a:endParaRPr lang="en-US" dirty="0"/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intestinal spasms.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intestinal gas.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Constipation.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liver and gallbladder complaints, and loss of appetite.</a:t>
            </a:r>
            <a:endParaRPr lang="en-US" dirty="0">
              <a:latin typeface="Times New Roman"/>
              <a:cs typeface="Calibri" panose="020F0502020204030204"/>
            </a:endParaRPr>
          </a:p>
          <a:p>
            <a:endParaRPr lang="en-US" dirty="0">
              <a:latin typeface="Times New Roman"/>
              <a:cs typeface="Calibri" panose="020F0502020204030204"/>
            </a:endParaRPr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C9C88C07-6893-E9B8-304B-ED0AAF5D7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7" r="16898" b="-6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66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AD968-272F-C2E5-8238-4620CFDE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8" y="365125"/>
            <a:ext cx="5843160" cy="180730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/>
                <a:cs typeface="Calibri Light"/>
              </a:rPr>
              <a:t>Potential side effects:</a:t>
            </a:r>
            <a:endParaRPr lang="en-US" sz="48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957CF-1A3D-F5D8-08C3-D1ABF717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07892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>
                <a:latin typeface="Times New Roman"/>
                <a:ea typeface="+mn-lt"/>
                <a:cs typeface="+mn-lt"/>
              </a:rPr>
              <a:t>Some common side effects include allergies, contact dermatitis, increased risk and drug interactions. Caution is highly advised to minimize these side effects</a:t>
            </a:r>
            <a:endParaRPr lang="en-US" sz="3600" dirty="0">
              <a:latin typeface="Times New Roman"/>
              <a:cs typeface="Calibri"/>
            </a:endParaRPr>
          </a:p>
          <a:p>
            <a:endParaRPr lang="en-US" sz="3600" dirty="0">
              <a:latin typeface="Times New Roman"/>
              <a:cs typeface="Calibri"/>
            </a:endParaRPr>
          </a:p>
        </p:txBody>
      </p:sp>
      <p:pic>
        <p:nvPicPr>
          <p:cNvPr id="5" name="Picture 5" descr="A picture containing person, fruit, vegetable&#10;&#10;Description automatically generated">
            <a:extLst>
              <a:ext uri="{FF2B5EF4-FFF2-40B4-BE49-F238E27FC236}">
                <a16:creationId xmlns:a16="http://schemas.microsoft.com/office/drawing/2014/main" id="{0004268D-DA7D-FEB8-F59C-269DA3754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r="2762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457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to my presentation</vt:lpstr>
      <vt:lpstr>Ashfia Ahmed Oishy  ID: 0242310011091047 Section : 29_A Department of Pharmacy</vt:lpstr>
      <vt:lpstr>Presentation topic name:</vt:lpstr>
      <vt:lpstr>About Elachi:</vt:lpstr>
      <vt:lpstr>Scientific name – Elettaria Cardamomum Local name  - Elachi English name – Cardamom, Malabar        Cardamom </vt:lpstr>
      <vt:lpstr>Taxonomy of Cardamom:    </vt:lpstr>
      <vt:lpstr>History &amp; cultural Significance:</vt:lpstr>
      <vt:lpstr>Medicinal Uses:</vt:lpstr>
      <vt:lpstr>Potential side effects: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1077</cp:revision>
  <dcterms:created xsi:type="dcterms:W3CDTF">2022-06-02T17:36:54Z</dcterms:created>
  <dcterms:modified xsi:type="dcterms:W3CDTF">2023-04-08T20:21:11Z</dcterms:modified>
</cp:coreProperties>
</file>